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1"/>
    <p:restoredTop sz="96327"/>
  </p:normalViewPr>
  <p:slideViewPr>
    <p:cSldViewPr snapToGrid="0">
      <p:cViewPr varScale="1">
        <p:scale>
          <a:sx n="124" d="100"/>
          <a:sy n="124" d="100"/>
        </p:scale>
        <p:origin x="20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46243-1B58-037E-D427-0EED468A4A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F92FC8-2BA2-82A7-B827-385F33A67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081FE-1CF1-EAF5-2DAD-BDD80D2CC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25ACB-10CC-36F1-10D2-0F7452561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FD7D6-F067-9371-58D7-439C99E6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62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02AF4-DD9E-4C1A-1F27-4EA1A34E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B841B9-27C1-082F-E046-12F5CA15D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B5B14-6DA4-0791-B8DD-21B769C1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B23D8A-9611-FF8D-7DBB-3BEE74BF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CC986-890F-3BD5-C058-1A5B9088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7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F6C036-2DA4-62CE-D0F7-7C521B1C35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3E62F6-AD03-BE88-94B9-147705715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D1548-2F52-0D51-ABBC-E5DEA7C30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0BB08-A453-D0DB-B32F-6BFCD045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6D1C1-7BA8-9063-933F-3611A3D7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32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2DF5F-A0AA-47A4-DD1A-2CD45D97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D6552-1FFD-CB9D-AE96-11BDEF7F8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62245-031B-05A8-1B24-60DE291D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92087-DB02-78C0-6DD8-FCF4E06E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577B5-0EC6-835B-D57B-FCA04A0C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BF4DB-1A2B-708D-9E69-C119A60B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69F05-4B10-1E16-2A77-9B4796A642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4F16C-838B-9C37-2F6F-1F78BF2E4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E8FDE-C644-46FD-F7D0-8556E6092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CFA48-A8AF-613B-C5F3-42F3C5CD9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8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DAFE2-6289-8137-69D8-0F4FC44CA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43E31-A87D-BA4D-308F-ADD57144A3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79B89-CAF6-500C-C882-1C76410DA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43B13-34C7-77F7-8887-EDBE33872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835942-64B4-1578-55A1-69263BD5A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0BEDD1-38D7-766C-C88D-689A4B0E4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054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515AA-2660-3465-B811-D7C8F695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0588C-CA97-893B-A0D0-D5451F940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257B1D-7BC7-6BB1-9513-F5987CC45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F8A3C9-7A70-5219-A842-2144C9B44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477B20-C320-8017-8380-903A3CDF4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9352E1-AAE5-8D92-6B14-93EA6DD81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7004D4-1E51-A993-00E4-E2FB9388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F26D82-5FB0-64F0-BABE-F3EE218D3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3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48EE7-F89F-230E-19D2-877F7824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D08AD-7F4A-629D-F28B-7C6A3B38A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DAD40F-A0EA-8CDA-3FAE-2F5F6171C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FD4B0-B9EB-3128-7C3A-79CB4398F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6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11FC0D-9E5F-A3BC-889F-F5B13BCCB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19DA2F-F717-133D-E334-5B0E42CAA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920F96-0B60-98B8-F282-0D484840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2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7773-D04B-67A6-8164-51C3DE9F1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4F024-B961-A00B-0A05-F1D90DDF2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73FC56-2EB2-8967-77FF-3B50E8A7DF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3C1D3-6D3C-60F0-2345-685E1CF2D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6C43C-CD33-5E3C-CACF-05D8D9FBC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215AC-FA78-39D3-D591-0A50D66A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50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CC555-F069-2B99-D49E-EEEB7BEC6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E5DEBD-9556-DBEA-0827-EB3A845857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0CC979-1AB1-605C-B64A-0C27117EC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5728E-186A-5B8B-3EB8-B9694B120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0B6FD1-3946-0AB1-1178-3B1A2CB6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E13FF-A00F-2089-ADF1-B4F8B61A1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1FDEDF-BC55-133C-7EAA-1C1712472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42CFDC-72F0-DDF4-9A88-771B7D77FC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97BD4-250A-5FE8-5197-B773E73385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C2CDC-BC51-3F41-A2D8-4D99C754ED66}" type="datetimeFigureOut">
              <a:rPr lang="en-US" smtClean="0"/>
              <a:t>8/12/22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0DFD0-6F44-1565-34AD-122504448D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9E879-94E3-82D8-7DCC-962A79BAE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CE3E8-861E-E645-8359-577E327DF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4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redit card&#10;&#10;Description automatically generated with medium confidence">
            <a:extLst>
              <a:ext uri="{FF2B5EF4-FFF2-40B4-BE49-F238E27FC236}">
                <a16:creationId xmlns:a16="http://schemas.microsoft.com/office/drawing/2014/main" id="{0B9CA7A6-673C-F937-BAD5-3179E80F6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489" y="3200400"/>
            <a:ext cx="2519411" cy="1669109"/>
          </a:xfrm>
          <a:prstGeom prst="rect">
            <a:avLst/>
          </a:prstGeom>
        </p:spPr>
      </p:pic>
      <p:pic>
        <p:nvPicPr>
          <p:cNvPr id="7" name="Picture 6" descr="A pile of money&#10;&#10;Description automatically generated with low confidence">
            <a:extLst>
              <a:ext uri="{FF2B5EF4-FFF2-40B4-BE49-F238E27FC236}">
                <a16:creationId xmlns:a16="http://schemas.microsoft.com/office/drawing/2014/main" id="{5DBC402C-50C7-94F9-83AA-22879E63A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65" y="1801091"/>
            <a:ext cx="5635871" cy="30684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49B223-52C1-5DEB-E4FE-75992B3D6714}"/>
              </a:ext>
            </a:extLst>
          </p:cNvPr>
          <p:cNvSpPr txBox="1"/>
          <p:nvPr/>
        </p:nvSpPr>
        <p:spPr>
          <a:xfrm>
            <a:off x="1985042" y="2738735"/>
            <a:ext cx="1580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Your bonus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5AEC6F-F057-0C2C-405D-3D167CB3AF35}"/>
              </a:ext>
            </a:extLst>
          </p:cNvPr>
          <p:cNvSpPr txBox="1"/>
          <p:nvPr/>
        </p:nvSpPr>
        <p:spPr>
          <a:xfrm>
            <a:off x="7286608" y="1339426"/>
            <a:ext cx="3576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Your bonus with Deep MM</a:t>
            </a:r>
          </a:p>
        </p:txBody>
      </p:sp>
    </p:spTree>
    <p:extLst>
      <p:ext uri="{BB962C8B-B14F-4D97-AF65-F5344CB8AC3E}">
        <p14:creationId xmlns:p14="http://schemas.microsoft.com/office/powerpoint/2010/main" val="1501411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 O'Brien</dc:creator>
  <cp:lastModifiedBy>Luke O'Brien</cp:lastModifiedBy>
  <cp:revision>1</cp:revision>
  <dcterms:created xsi:type="dcterms:W3CDTF">2022-08-12T13:59:12Z</dcterms:created>
  <dcterms:modified xsi:type="dcterms:W3CDTF">2022-08-12T13:59:39Z</dcterms:modified>
</cp:coreProperties>
</file>